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5"/>
  </p:notesMasterIdLst>
  <p:handoutMasterIdLst>
    <p:handoutMasterId r:id="rId56"/>
  </p:handoutMasterIdLst>
  <p:sldIdLst>
    <p:sldId id="257" r:id="rId5"/>
    <p:sldId id="268" r:id="rId6"/>
    <p:sldId id="269" r:id="rId7"/>
    <p:sldId id="270" r:id="rId8"/>
    <p:sldId id="271" r:id="rId9"/>
    <p:sldId id="272" r:id="rId10"/>
    <p:sldId id="308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3" r:id="rId23"/>
    <p:sldId id="285" r:id="rId24"/>
    <p:sldId id="286" r:id="rId25"/>
    <p:sldId id="287" r:id="rId26"/>
    <p:sldId id="309" r:id="rId27"/>
    <p:sldId id="288" r:id="rId28"/>
    <p:sldId id="289" r:id="rId29"/>
    <p:sldId id="290" r:id="rId30"/>
    <p:sldId id="295" r:id="rId31"/>
    <p:sldId id="299" r:id="rId32"/>
    <p:sldId id="300" r:id="rId33"/>
    <p:sldId id="296" r:id="rId34"/>
    <p:sldId id="301" r:id="rId35"/>
    <p:sldId id="310" r:id="rId36"/>
    <p:sldId id="302" r:id="rId37"/>
    <p:sldId id="297" r:id="rId38"/>
    <p:sldId id="317" r:id="rId39"/>
    <p:sldId id="311" r:id="rId40"/>
    <p:sldId id="312" r:id="rId41"/>
    <p:sldId id="313" r:id="rId42"/>
    <p:sldId id="314" r:id="rId43"/>
    <p:sldId id="316" r:id="rId44"/>
    <p:sldId id="298" r:id="rId45"/>
    <p:sldId id="318" r:id="rId46"/>
    <p:sldId id="319" r:id="rId47"/>
    <p:sldId id="325" r:id="rId48"/>
    <p:sldId id="303" r:id="rId49"/>
    <p:sldId id="320" r:id="rId50"/>
    <p:sldId id="321" r:id="rId51"/>
    <p:sldId id="322" r:id="rId52"/>
    <p:sldId id="307" r:id="rId53"/>
    <p:sldId id="323" r:id="rId54"/>
  </p:sldIdLst>
  <p:sldSz cx="12188825" cy="6858000"/>
  <p:notesSz cx="6858000" cy="9144000"/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7" autoAdjust="0"/>
    <p:restoredTop sz="78422" autoAdjust="0"/>
  </p:normalViewPr>
  <p:slideViewPr>
    <p:cSldViewPr>
      <p:cViewPr varScale="1">
        <p:scale>
          <a:sx n="114" d="100"/>
          <a:sy n="114" d="100"/>
        </p:scale>
        <p:origin x="168" y="10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297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D2B530F-0CC1-4874-8C8E-583ECD06D0D7}" type="datetime1"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2018/11/29</a:t>
            </a:fld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‹#›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7165343-859F-4143-8972-D138C517BA87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EBA5BD7-F043-4D1B-AA17-CD412FC534D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912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10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3985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79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50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168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254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595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227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17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635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18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827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19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75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255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20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14755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6063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8352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21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993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6026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313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27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382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28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2552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29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83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002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30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8524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7822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0424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3770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957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4988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1167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37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9139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38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68105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39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08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83693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40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1590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9458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3831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930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1820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9824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680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47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60213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48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7149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49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707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81998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50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34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90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7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356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8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777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9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65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分割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直線​​コネクタ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線​​コネクタ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下の行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フリーフォーム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  <p:sp>
          <p:nvSpPr>
            <p:cNvPr id="10" name="フリーフォーム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  <p:sp>
          <p:nvSpPr>
            <p:cNvPr id="11" name="フリーフォーム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2" name="日付プレースホルダー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B8BDBCF-2245-4FCB-9DDE-432CD8FA8E0A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E2695C8-689F-41E2-801C-EC2626087B1A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1217A4-CAA8-44F2-8FF7-C615B184E281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CBF1506-F1B8-4806-9D73-EF91A452CC85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分割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直線​​コネクタ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線​​コネクタ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線​​コネクタ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28F437-7555-47DD-B668-A6054E2B6526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FA1F1E-07BA-4BD1-9D0B-52CCAAB6E57E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7E2E48-3F71-4060-AD47-6D35A162C236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800D23-6458-42C6-B818-E75CC448B4DB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9347AB-B18F-4EC7-9B2B-0B9F65F4923C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46CB98-8F1C-469F-A210-693DC87B2CEB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ja-JP" altLang="en-US"/>
              <a:t>図を追加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88E3EC-CE02-4F26-BBD8-264DBE926D7A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左側の行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フリーフォーム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" name="フリーフォーム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dirty="0"/>
              <a:t>クリックしてマスター タイトルのスタイルを編集する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5F1C1D98-9737-459D-9F09-105F0595AFC8}" type="datetime1">
              <a:rPr lang="ja-JP" altLang="en-US" smtClean="0"/>
              <a:pPr/>
              <a:t>2018/11/29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53852" y="1196752"/>
            <a:ext cx="11377264" cy="2592288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8000" dirty="0">
                <a:sym typeface="ＭＳ Ｐゴシック" panose="020B0600070205080204" pitchFamily="50" charset="-128"/>
              </a:rPr>
              <a:t>進化した魅力的</a:t>
            </a:r>
            <a:r>
              <a:rPr lang="ja-JP" altLang="en-US" sz="8000">
                <a:sym typeface="ＭＳ Ｐゴシック" panose="020B0600070205080204" pitchFamily="50" charset="-128"/>
              </a:rPr>
              <a:t>な男</a:t>
            </a:r>
            <a:br>
              <a:rPr lang="en-US" altLang="ja-JP" sz="8000" dirty="0">
                <a:sym typeface="ＭＳ Ｐゴシック" panose="020B0600070205080204" pitchFamily="50" charset="-128"/>
              </a:rPr>
            </a:br>
            <a:r>
              <a:rPr lang="ja-JP" altLang="en-US" sz="8000">
                <a:sym typeface="ＭＳ Ｐゴシック" panose="020B0600070205080204" pitchFamily="50" charset="-128"/>
              </a:rPr>
              <a:t> </a:t>
            </a:r>
            <a:r>
              <a:rPr lang="en-US" altLang="ja-JP" sz="8000" dirty="0">
                <a:sym typeface="ＭＳ Ｐゴシック" panose="020B0600070205080204" pitchFamily="50" charset="-128"/>
              </a:rPr>
              <a:t>ver3.0</a:t>
            </a:r>
            <a:endParaRPr lang="ja-JP" altLang="en-US" sz="8000" dirty="0">
              <a:sym typeface="ＭＳ Ｐゴシック" panose="020B060007020508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 flipH="1" flipV="1">
            <a:off x="405781" y="476672"/>
            <a:ext cx="144016" cy="107528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じゃあ、</a:t>
            </a:r>
            <a:r>
              <a:rPr lang="en-US" altLang="ja-JP" sz="60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6000">
                <a:sym typeface="ＭＳ Ｐゴシック" panose="020B0600070205080204" pitchFamily="50" charset="-128"/>
              </a:rPr>
              <a:t>を飛ばすのは？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それもまた難しい話である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を踏まえないと、いきなり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にはなれない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よくある例として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→彼女（嫁）に尻を敷かれる、みたいなことになる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→要するに、基礎的な恋愛力が不足している状態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→浮気される原因にもなってしまう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最適なカタチ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を学びながら、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も学ぶ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→そして、それらをミックスして、いずれ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に移行する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→いきなり</a:t>
            </a:r>
            <a:r>
              <a:rPr lang="en-US" altLang="ja-JP" sz="3200" dirty="0">
                <a:sym typeface="ＭＳ Ｐゴシック" panose="020B0600070205080204" pitchFamily="50" charset="-128"/>
              </a:rPr>
              <a:t>3.0</a:t>
            </a:r>
            <a:r>
              <a:rPr lang="ja-JP" altLang="en-US" sz="3200">
                <a:sym typeface="ＭＳ Ｐゴシック" panose="020B0600070205080204" pitchFamily="50" charset="-128"/>
              </a:rPr>
              <a:t>は抽象度が高い可能性がある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つまり、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→守破離の「守」が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で、「離」が</a:t>
            </a:r>
            <a:r>
              <a:rPr lang="en-US" altLang="ja-JP" sz="3200" dirty="0">
                <a:sym typeface="ＭＳ Ｐゴシック" panose="020B0600070205080204" pitchFamily="50" charset="-128"/>
              </a:rPr>
              <a:t>3.0</a:t>
            </a:r>
            <a:r>
              <a:rPr lang="ja-JP" altLang="en-US" sz="3200">
                <a:sym typeface="ＭＳ Ｐゴシック" panose="020B0600070205080204" pitchFamily="50" charset="-128"/>
              </a:rPr>
              <a:t>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→やっぱり、最初は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を取り入れていきたい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4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という前提を踏まえて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r>
              <a:rPr lang="en-US" altLang="ja-JP" sz="6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6000">
                <a:sym typeface="ＭＳ Ｐゴシック" panose="020B0600070205080204" pitchFamily="50" charset="-128"/>
              </a:rPr>
              <a:t>を学んでいきましょう！</a:t>
            </a:r>
            <a:endParaRPr lang="en-US" altLang="ja-JP" sz="60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16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ここまでで質問はありますか？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r>
              <a:rPr lang="ja-JP" altLang="en-US" sz="6000">
                <a:sym typeface="ＭＳ Ｐゴシック" panose="020B0600070205080204" pitchFamily="50" charset="-128"/>
              </a:rPr>
              <a:t>休憩タイム</a:t>
            </a:r>
            <a:endParaRPr lang="en-US" altLang="ja-JP" sz="60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57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ここまでの復習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を踏まえて、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に移行しよう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→結果的に、レベルの高い女性を狙えるし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1</a:t>
            </a:r>
            <a:r>
              <a:rPr lang="ja-JP" altLang="en-US" sz="3200">
                <a:sym typeface="ＭＳ Ｐゴシック" panose="020B0600070205080204" pitchFamily="50" charset="-128"/>
              </a:rPr>
              <a:t>人の彼女と最高の関係を築いていける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ずっと</a:t>
            </a:r>
            <a:r>
              <a:rPr lang="en-US" altLang="ja-JP" sz="3200" dirty="0">
                <a:sym typeface="ＭＳ Ｐゴシック" panose="020B0600070205080204" pitchFamily="50" charset="-128"/>
              </a:rPr>
              <a:t>2.0</a:t>
            </a:r>
            <a:r>
              <a:rPr lang="ja-JP" altLang="en-US" sz="3200">
                <a:sym typeface="ＭＳ Ｐゴシック" panose="020B0600070205080204" pitchFamily="50" charset="-128"/>
              </a:rPr>
              <a:t>に留まっていると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→チャラ男ナンパ師みたいなポジションから抜けられず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→女性から信頼獲得が難しくなってくる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→真に魅力的な男になっていこう！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01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6000" dirty="0">
                <a:sym typeface="ＭＳ Ｐゴシック" panose="020B0600070205080204" pitchFamily="50" charset="-128"/>
              </a:rPr>
              <a:t>v</a:t>
            </a:r>
            <a:r>
              <a:rPr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er3.0</a:t>
            </a:r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を手に入れよう！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ここから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を手に入れるための話をする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を手に入れるために大切なことは？？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マインドセット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→やはり、ここでも重要項目となる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→テクニックだけでは、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ver3.0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は手に入れられない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5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n-US" altLang="ja-JP" sz="48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800">
                <a:sym typeface="ＭＳ Ｐゴシック" panose="020B0600070205080204" pitchFamily="50" charset="-128"/>
              </a:rPr>
              <a:t>を入手するためのマインドセット</a:t>
            </a:r>
            <a:r>
              <a:rPr lang="en-US" altLang="ja-JP" sz="4800" dirty="0">
                <a:sym typeface="ＭＳ Ｐゴシック" panose="020B0600070205080204" pitchFamily="50" charset="-128"/>
              </a:rPr>
              <a:t>3</a:t>
            </a:r>
            <a:r>
              <a:rPr lang="ja-JP" altLang="en-US" sz="4800">
                <a:sym typeface="ＭＳ Ｐゴシック" panose="020B0600070205080204" pitchFamily="50" charset="-128"/>
              </a:rPr>
              <a:t>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を、伝授します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→このマインドセット抜きでは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は語れない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※</a:t>
            </a:r>
            <a:r>
              <a:rPr lang="ja-JP" altLang="en-US" sz="3200">
                <a:sym typeface="ＭＳ Ｐゴシック" panose="020B0600070205080204" pitchFamily="50" charset="-128"/>
              </a:rPr>
              <a:t>ナンパ師とか微塵も持ち合わせていない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女性を抱けるレベルから上に行けない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→そして、このレベルでは真の幸福は手に入らない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8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1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己の魅力が一番の武器である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魅力＝最強の武器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→女性にモテるとか、そういう次元ではない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→魅力は、お金に生むし、人も付いてくる、尊敬される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→欲しいものをすべて手に入れるための重要な要素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当然ながら女性と最高の関係を築くためにも必要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→圧倒的な魅力の前では、女性は浮気したりしない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→だから、魅力はいくつになっても磨いていくべし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50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1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己の魅力が一番の武器である（続き）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そして、なにより魅力がないと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→女性を教育していくことができない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→魅力がないと、尊敬されない、だから言うことを聞かない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女性を教育できないと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→付き合うまでが困難になってくるし（薄っぺらくなるし）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→より良いパートナーシップを築くことはできない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→お互いが発展していかないということ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25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2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女性に最高の時間を提供せよ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時間＝命という認識を持とう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→特に女性はいろいろな男から、常に引っ張りだこ状態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→テキトーなアプローチは女性に失礼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女性の時間をもらっている意識が無い男が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→女性を幻滅させるような行動をする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→僕らは、女性が体験したことない極上サービスをするべき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4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はじめに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知行合一でいこう！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→それ知っている</a:t>
            </a:r>
            <a:r>
              <a:rPr lang="en-US" altLang="ja-JP" sz="3200" dirty="0">
                <a:sym typeface="ＭＳ Ｐゴシック" panose="020B0600070205080204" pitchFamily="50" charset="-128"/>
              </a:rPr>
              <a:t>×</a:t>
            </a:r>
            <a:r>
              <a:rPr lang="ja-JP" altLang="en-US" sz="3200">
                <a:sym typeface="ＭＳ Ｐゴシック" panose="020B0600070205080204" pitchFamily="50" charset="-128"/>
              </a:rPr>
              <a:t>  それできているかな？○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トイレに行くのは自由です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→こっそりと抜け出してください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めっちゃ眠そうな人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→僕から当てられまくります（笑）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→以上のルールを守りましょう！</a:t>
            </a:r>
            <a:endParaRPr lang="ja-JP" altLang="en-US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2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女性に最高の時間を提供せよ（続き</a:t>
            </a:r>
            <a:r>
              <a:rPr lang="en-US" altLang="ja-JP" sz="4000" dirty="0">
                <a:sym typeface="ＭＳ Ｐゴシック" panose="020B0600070205080204" pitchFamily="50" charset="-128"/>
              </a:rPr>
              <a:t>2</a:t>
            </a:r>
            <a:r>
              <a:rPr lang="ja-JP" altLang="en-US" sz="4000">
                <a:sym typeface="ＭＳ Ｐゴシック" panose="020B0600070205080204" pitchFamily="50" charset="-128"/>
              </a:rPr>
              <a:t>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極上サービス＝魅力的な男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→女性はしょーもない男にアプローチされるのが嫌い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→そういう男は容赦なく切り捨てるのが女性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これは、当然ほかの人間関係でも言える話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→特にステージの高い人間の価値は高くなってくるので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→全力で価値提供をして行く必要がある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7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3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常に進化成長していくべし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アップデートを怠った人間の未来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→完全にオワコンである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→すべてから見放されてしまうし、選択肢も狭まる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あらゆる意味で決定権のない弱者になってしまう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→女も金も名誉も、何もかも手に入らない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0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→自分でルールを作れない人間は、大きなルールに潰される</a:t>
            </a:r>
            <a:endParaRPr lang="en-US" altLang="ja-JP" sz="30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42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3</a:t>
            </a:r>
            <a:br>
              <a:rPr lang="en-US" altLang="ja-JP" sz="4000" dirty="0">
                <a:sym typeface="ＭＳ Ｐゴシック" panose="020B0600070205080204" pitchFamily="50" charset="-128"/>
              </a:rPr>
            </a:br>
            <a:r>
              <a:rPr lang="ja-JP" altLang="en-US" sz="4000">
                <a:sym typeface="ＭＳ Ｐゴシック" panose="020B0600070205080204" pitchFamily="50" charset="-128"/>
              </a:rPr>
              <a:t>常に進化成長していくべし（続き）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魅自分磨きを怠ってはいけない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→積極的に不快な領域に飛び込んでいくべき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→今が一番人生で若い。動きまくるべき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進化成長を止めると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→選択肢はどんどん無くなってくる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→だから、魅力はいくつになっても磨いていくべし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1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マインドセット</a:t>
            </a:r>
            <a:r>
              <a:rPr lang="en-US" altLang="ja-JP" sz="4000" dirty="0">
                <a:sym typeface="ＭＳ Ｐゴシック" panose="020B0600070205080204" pitchFamily="50" charset="-128"/>
              </a:rPr>
              <a:t>3</a:t>
            </a:r>
            <a:r>
              <a:rPr lang="ja-JP" altLang="en-US" sz="4000">
                <a:sym typeface="ＭＳ Ｐゴシック" panose="020B0600070205080204" pitchFamily="50" charset="-128"/>
              </a:rPr>
              <a:t>つは繋がっている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1</a:t>
            </a:r>
            <a:r>
              <a:rPr lang="ja-JP" altLang="en-US" sz="3200">
                <a:sym typeface="ＭＳ Ｐゴシック" panose="020B0600070205080204" pitchFamily="50" charset="-128"/>
              </a:rPr>
              <a:t>．己の魅力が一番の武器である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2</a:t>
            </a:r>
            <a:r>
              <a:rPr lang="ja-JP" altLang="en-US" sz="3200">
                <a:sym typeface="ＭＳ Ｐゴシック" panose="020B0600070205080204" pitchFamily="50" charset="-128"/>
              </a:rPr>
              <a:t>．女性に最高の時間を提供せよ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3</a:t>
            </a:r>
            <a:r>
              <a:rPr lang="ja-JP" altLang="en-US" sz="3200">
                <a:sym typeface="ＭＳ Ｐゴシック" panose="020B0600070205080204" pitchFamily="50" charset="-128"/>
              </a:rPr>
              <a:t>．常に進化成長していくべし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→魅力があるから最高の時間が提供できるし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→最高の時間を提供するから進化成長していくし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→進化成長するから魅力が上がっていく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3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つを意識することで、男として大きく伸びる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67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ここまでで質問はありますか？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r>
              <a:rPr lang="ja-JP" altLang="en-US" sz="6000">
                <a:sym typeface="ＭＳ Ｐゴシック" panose="020B0600070205080204" pitchFamily="50" charset="-128"/>
              </a:rPr>
              <a:t>休憩タイム</a:t>
            </a:r>
            <a:endParaRPr lang="en-US" altLang="ja-JP" sz="60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7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いよいよ具体的な話を・・・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とどう違うのか？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4</a:t>
            </a:r>
            <a:r>
              <a:rPr lang="ja-JP" altLang="en-US" sz="3200">
                <a:sym typeface="ＭＳ Ｐゴシック" panose="020B0600070205080204" pitchFamily="50" charset="-128"/>
              </a:rPr>
              <a:t>つのステップから解説していく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まででも付き合ったりセックスはできる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→ただ、さらにモテたり、心から信頼する彼女を作るために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ver3.0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の考え方は絶対に必要になる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と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では、次元が違う）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10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922115"/>
          </a:xfrm>
        </p:spPr>
        <p:txBody>
          <a:bodyPr rtlCol="0">
            <a:normAutofit/>
          </a:bodyPr>
          <a:lstStyle/>
          <a:p>
            <a:r>
              <a:rPr lang="en-US" altLang="ja-JP" sz="48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800">
                <a:sym typeface="ＭＳ Ｐゴシック" panose="020B0600070205080204" pitchFamily="50" charset="-128"/>
              </a:rPr>
              <a:t> </a:t>
            </a:r>
            <a:r>
              <a:rPr lang="en-US" altLang="ja-JP" sz="4800" dirty="0">
                <a:sym typeface="ＭＳ Ｐゴシック" panose="020B0600070205080204" pitchFamily="50" charset="-128"/>
              </a:rPr>
              <a:t>4</a:t>
            </a:r>
            <a:r>
              <a:rPr lang="ja-JP" altLang="en-US" sz="4800">
                <a:sym typeface="ＭＳ Ｐゴシック" panose="020B0600070205080204" pitchFamily="50" charset="-128"/>
              </a:rPr>
              <a:t>ステップ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1</a:t>
            </a:r>
            <a:r>
              <a:rPr lang="ja-JP" altLang="en-US" sz="3200">
                <a:sym typeface="ＭＳ Ｐゴシック" panose="020B0600070205080204" pitchFamily="50" charset="-128"/>
              </a:rPr>
              <a:t>．見た目を整える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2</a:t>
            </a:r>
            <a:r>
              <a:rPr lang="ja-JP" altLang="en-US" sz="3200">
                <a:sym typeface="ＭＳ Ｐゴシック" panose="020B0600070205080204" pitchFamily="50" charset="-128"/>
              </a:rPr>
              <a:t>．出会いを増やす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3</a:t>
            </a:r>
            <a:r>
              <a:rPr lang="ja-JP" altLang="en-US" sz="3200">
                <a:sym typeface="ＭＳ Ｐゴシック" panose="020B0600070205080204" pitchFamily="50" charset="-128"/>
              </a:rPr>
              <a:t>．デートをしていく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4</a:t>
            </a:r>
            <a:r>
              <a:rPr lang="ja-JP" altLang="en-US" sz="3200">
                <a:sym typeface="ＭＳ Ｐゴシック" panose="020B0600070205080204" pitchFamily="50" charset="-128"/>
              </a:rPr>
              <a:t>．クロージングする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→このステップで以って女性を魅了していく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と流れが同じでも、質が異なってくる）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17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ステップ</a:t>
            </a:r>
            <a:r>
              <a:rPr lang="en-US" altLang="ja-JP" sz="4000" dirty="0">
                <a:sym typeface="ＭＳ Ｐゴシック" panose="020B0600070205080204" pitchFamily="50" charset="-128"/>
              </a:rPr>
              <a:t>1</a:t>
            </a:r>
            <a:r>
              <a:rPr lang="ja-JP" altLang="en-US" sz="4000">
                <a:sym typeface="ＭＳ Ｐゴシック" panose="020B0600070205080204" pitchFamily="50" charset="-128"/>
              </a:rPr>
              <a:t>：見た目を整える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での見た目を整える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→髪、服、靴、清潔感をすべて仕上げるようにする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→基本、プロに任せれば良い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では、これに加えて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→あえて、見た目に演出を加えていく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3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見た目の演出とは？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女性に「女慣れしている」と思わせないための配慮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→女性は「女慣れ」している男を信用しない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（付き合えても長続きしない、セックスしても後がない、など）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神楽の例：ネックスレス、香水などを付けていた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→ただ、女性視点で考えると、少しチャラい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これが無駄に女性の警戒心を上げる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→なので、あえてネックレスは外すし、香水もふんわり少量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→女性を警戒させない配慮が大事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67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もっと極めると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ほかにもできることがたくさんある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→髪をあえてセットしない、洋服を究極にシンプルにする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→ただし、相当な魅力がないとマイナスになる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（ので、最初はそこまでしなくても良い）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あと、笑顔を絶やさないこと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→笑顔が素敵な友人は、髪をセットしないくせにモテる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→やはり、警戒心を外す配慮は重要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70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自己紹介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神楽（冴えない時代）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→ゲーム依存症（バイオ、モンハンとか大好き）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→中学時代に盛大なるいじめを受ける（苦笑）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→勉強ができない（進研ゼミとか</a:t>
            </a:r>
            <a:r>
              <a:rPr lang="en-US" altLang="ja-JP" sz="3200" dirty="0">
                <a:sym typeface="ＭＳ Ｐゴシック" panose="020B0600070205080204" pitchFamily="50" charset="-128"/>
              </a:rPr>
              <a:t>4</a:t>
            </a:r>
            <a:r>
              <a:rPr lang="ja-JP" altLang="en-US" sz="3200">
                <a:sym typeface="ＭＳ Ｐゴシック" panose="020B0600070205080204" pitchFamily="50" charset="-128"/>
              </a:rPr>
              <a:t>回やめた</a:t>
            </a:r>
            <a:r>
              <a:rPr lang="en-US" altLang="ja-JP" sz="3200" dirty="0">
                <a:sym typeface="ＭＳ Ｐゴシック" panose="020B0600070205080204" pitchFamily="50" charset="-128"/>
              </a:rPr>
              <a:t>w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→親に見捨てられる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→当然、女の子にはモテない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ja-JP" altLang="en-US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74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ステップ</a:t>
            </a:r>
            <a:r>
              <a:rPr lang="en-US" altLang="ja-JP" sz="4000" dirty="0">
                <a:sym typeface="ＭＳ Ｐゴシック" panose="020B0600070205080204" pitchFamily="50" charset="-128"/>
              </a:rPr>
              <a:t>2</a:t>
            </a:r>
            <a:r>
              <a:rPr lang="ja-JP" altLang="en-US" sz="4000">
                <a:sym typeface="ＭＳ Ｐゴシック" panose="020B0600070205080204" pitchFamily="50" charset="-128"/>
              </a:rPr>
              <a:t>：出会いを増やす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での出会いを増やす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→さまざまな手段で女性をガンガン出会いを増やす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はこれに加えて、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→やはり、警戒心を外す配慮をする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→女性に「女慣れ」していない感を出していく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15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マッチングアプリの例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あらゆるところで警戒心を解いていく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→プロフィールをギラつかせない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→やり取りでたくさん出会っている感を出さない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→その他、下心は絶対に出さない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イメージとしては、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→爽やかな天然モテ男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→（この人とは、なんか波長がすごく合うんだよね・・・）状態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067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細かい戦略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→あえて、女性とは出会いがないと書く（言う）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→あえて、素人感を演出してあげる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→あえて、子どもっぽさを演出してあげる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→あえて、負けてあげる（手のひらで転がされているフリ）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→あえて、共感するポイントを出してみる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→女性に主導権をあげたり、握ったりを上手くコントロール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6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その他オフラインでの出会いの例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ステップ</a:t>
            </a:r>
            <a:r>
              <a:rPr lang="en-US" altLang="ja-JP" sz="3200" dirty="0">
                <a:sym typeface="ＭＳ Ｐゴシック" panose="020B0600070205080204" pitchFamily="50" charset="-128"/>
              </a:rPr>
              <a:t>1</a:t>
            </a:r>
            <a:r>
              <a:rPr lang="ja-JP" altLang="en-US" sz="3200">
                <a:sym typeface="ＭＳ Ｐゴシック" panose="020B0600070205080204" pitchFamily="50" charset="-128"/>
              </a:rPr>
              <a:t>の見た目を抑えた上で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→今まで学んだ恋愛テクニックを出しすぎないようにする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→どうしても他の男より凄いアピールをしてしまいがち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ここをどう抑え込むのかが大事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→イメージとしては、天然爽やかモテ男みたいな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「えー、なんで彼女がいないんだろ」状態がベスト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→あからさまに女慣れしている感じは出さない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4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ステップ</a:t>
            </a:r>
            <a:r>
              <a:rPr lang="en-US" altLang="ja-JP" sz="4000" dirty="0">
                <a:sym typeface="ＭＳ Ｐゴシック" panose="020B0600070205080204" pitchFamily="50" charset="-128"/>
              </a:rPr>
              <a:t>3</a:t>
            </a:r>
            <a:r>
              <a:rPr lang="ja-JP" altLang="en-US" sz="4000">
                <a:sym typeface="ＭＳ Ｐゴシック" panose="020B0600070205080204" pitchFamily="50" charset="-128"/>
              </a:rPr>
              <a:t>：デートしていく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での、女性とデートする流れ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→ひたすら数を踏んでいく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→そして、ボディタッチも徐々にしていく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ではテクニックをほとんど手放す（削る）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→というより無駄に警戒させない配慮をしてあげる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→さらにモテたり、心から信頼する彼女を作るために必要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3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ちなみに警戒心が上がっていると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やっぱり女性はそういう反応をする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→「なんか、女慣れしてそうだよね」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→「なんか、チャラくない？」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→「なんか、遊ばれてそう・・・」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までは褒め言葉、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ではふつーに悪口（笑）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→それくらいの意識は必要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79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戦略の例（</a:t>
            </a:r>
            <a:r>
              <a:rPr lang="en-US" altLang="ja-JP" sz="4000" dirty="0">
                <a:sym typeface="ＭＳ Ｐゴシック" panose="020B0600070205080204" pitchFamily="50" charset="-128"/>
              </a:rPr>
              <a:t>LINE</a:t>
            </a:r>
            <a:r>
              <a:rPr lang="ja-JP" altLang="en-US" sz="4000">
                <a:sym typeface="ＭＳ Ｐゴシック" panose="020B0600070205080204" pitchFamily="50" charset="-128"/>
              </a:rPr>
              <a:t>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→あえて返信スピードを早める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→既読を付けたままスルーしない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→恋愛話では自慢したりしない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→女性をちゃんと褒める（からかったりしない）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→と、思いきや、返信が遅くなる（忙しくしておく）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→女性の警戒心を緩めつつ、特別な相手になる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（この人、絶対モテるよね・・・）と、感じさせること前提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1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戦略の例（会話）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→会話テクニックを捨てる（使うのはちょっとだけで良い）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→ストレートに褒めてみる（魅力があれば効く）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→聞き手にも話し手にもバランスよく回る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→波長を合わせる（テンションを合わせる）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→あえて、共感するポイントを出してみる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→ちゃんと好意があることを伝える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→女性に主導権をあげたり、握ったりを上手くコントロール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17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戦略の例（ボディランゲージ）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→当然ながら、下心を出さない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→素直なリアクションをする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→そこまでガッツリ近づかない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→ちゃんと好意があると雰囲気で伝える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（好意を伝えない、隠すのはあまり良いとは言えない）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→徹底的に潔白ボディランゲージを出してあげる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98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戦略の例（価値を高める）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→忙しくする（これは嘘をつかない方が良い）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→モテていることをふんわり感じ取ってもらう（自慢</a:t>
            </a:r>
            <a:r>
              <a:rPr lang="en-US" altLang="ja-JP" sz="3200" dirty="0">
                <a:sym typeface="ＭＳ Ｐゴシック" panose="020B0600070205080204" pitchFamily="50" charset="-128"/>
              </a:rPr>
              <a:t>×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（あ、この人は絶対にモテるだろうなと感じ取らせる）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→女の子を大切にする人だと感じさせる（自慢</a:t>
            </a:r>
            <a:r>
              <a:rPr lang="en-US" altLang="ja-JP" sz="3200" dirty="0">
                <a:sym typeface="ＭＳ Ｐゴシック" panose="020B0600070205080204" pitchFamily="50" charset="-128"/>
              </a:rPr>
              <a:t>×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→過去のマイナス面を躊躇なく語る（今も引きずるのは</a:t>
            </a:r>
            <a:r>
              <a:rPr lang="en-US" altLang="ja-JP" sz="3200" dirty="0">
                <a:sym typeface="ＭＳ Ｐゴシック" panose="020B0600070205080204" pitchFamily="50" charset="-128"/>
              </a:rPr>
              <a:t>×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→夢や目標、成りたいものを語る（自慢</a:t>
            </a:r>
            <a:r>
              <a:rPr lang="en-US" altLang="ja-JP" sz="3200" dirty="0">
                <a:sym typeface="ＭＳ Ｐゴシック" panose="020B0600070205080204" pitchFamily="50" charset="-128"/>
              </a:rPr>
              <a:t>×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↑これらを違和感のないストーリーで語る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→放っておいたら他の女に取られると感じさせる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82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自己紹介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→ナンパした女性と付き合う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→マッチングアプリで出会った女性とその日にセックスする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→筋トレジムのお姉さんとセフレになる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→人妻とセックスする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→その他、付き合ってほしいと言われた数、多々ある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ある程度、女性からモテるようになったんだけど、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→この辺でなんか違和感を覚える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09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無意識にできるようになる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→ので、安心しよう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のノウハウはすべて相手の女性への配慮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→すべて相手の女性のため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この思考行動パターンが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→あらゆる人間関係でも活きてくる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49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ステップ</a:t>
            </a:r>
            <a:r>
              <a:rPr lang="en-US" altLang="ja-JP" sz="4000" dirty="0">
                <a:sym typeface="ＭＳ Ｐゴシック" panose="020B0600070205080204" pitchFamily="50" charset="-128"/>
              </a:rPr>
              <a:t>4</a:t>
            </a:r>
            <a:r>
              <a:rPr lang="ja-JP" altLang="en-US" sz="4000">
                <a:sym typeface="ＭＳ Ｐゴシック" panose="020B0600070205080204" pitchFamily="50" charset="-128"/>
              </a:rPr>
              <a:t>：クロージングする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でのクロージング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→愛情たっぷり型のセックス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も基本的に同じで良い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→ただ、あえて抱かないという選択も取っていく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→もしくは、キスで終わりにするなど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→さらに、女性に対する配慮をしてあげる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2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 クロージングで大事なのは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安心感と特別感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→女性に抱かれたことの後悔をさせないこと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→女性は簡単に抱かれたことの事実を嫌う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やはり、ここでも配慮が必要だということ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→ナンパ師は女性をおもちゃのようにしか扱わない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（こういう思考行動パターンは論外だということ）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→この人になら抱かれて良かったと思ってもらおう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26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安心感と特別感の例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→行為の最中、丁寧に愛撫する（声かけする）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→行為が終わった後にデートの約束をする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→行為が終わったとにちゃんとありがとうと言う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→行為が終わった後に</a:t>
            </a:r>
            <a:r>
              <a:rPr lang="en-US" altLang="ja-JP" sz="3200" dirty="0">
                <a:sym typeface="ＭＳ Ｐゴシック" panose="020B0600070205080204" pitchFamily="50" charset="-128"/>
              </a:rPr>
              <a:t>LINE</a:t>
            </a:r>
            <a:r>
              <a:rPr lang="ja-JP" altLang="en-US" sz="3200">
                <a:sym typeface="ＭＳ Ｐゴシック" panose="020B0600070205080204" pitchFamily="50" charset="-128"/>
              </a:rPr>
              <a:t>でフォローする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</a:t>
            </a:r>
            <a:r>
              <a:rPr lang="en-US" altLang="ja-JP" sz="3200" dirty="0">
                <a:sym typeface="ＭＳ Ｐゴシック" panose="020B0600070205080204" pitchFamily="50" charset="-128"/>
              </a:rPr>
              <a:t>※</a:t>
            </a:r>
            <a:r>
              <a:rPr lang="ja-JP" altLang="en-US" sz="3200">
                <a:sym typeface="ＭＳ Ｐゴシック" panose="020B0600070205080204" pitchFamily="50" charset="-128"/>
              </a:rPr>
              <a:t>そもそも抱かないという選択もアリ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の段階では選り好みしない方が良い）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→女性を自己嫌悪に陥らないようにしてあげる配慮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4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altLang="ja-JP" sz="40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4000">
                <a:sym typeface="ＭＳ Ｐゴシック" panose="020B0600070205080204" pitchFamily="50" charset="-128"/>
              </a:rPr>
              <a:t>は自分の魅力でど直球勝負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下手な小細工はしない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→女性に余計な不安を感じさせない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→かつ、ちゃんと価値の高い男だと感じさせる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自然体でモテているイメージ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→それにはやはり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を踏まえる必要がある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ver3.0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は己の魅力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+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今までのノウハウの引き算（手放し）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738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まとめ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を踏まえて、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に移行する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モテない→ある程度モテる→幸福度を高める、の順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結局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だけでは、幸福度は上がらない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→不特定多数の女性を抱いても心は満たされない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→本当の理解者を求めて</a:t>
            </a:r>
            <a:r>
              <a:rPr lang="en-US" altLang="ja-JP" sz="3200" u="sng" dirty="0">
                <a:solidFill>
                  <a:srgbClr val="FF0000"/>
                </a:solidFill>
                <a:sym typeface="ＭＳ Ｐゴシック" panose="020B0600070205080204" pitchFamily="50" charset="-128"/>
              </a:rPr>
              <a:t>ver3.0</a:t>
            </a: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に移行するべき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1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まとめ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2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で重要になってくる</a:t>
            </a:r>
            <a:r>
              <a:rPr lang="en-US" altLang="ja-JP" sz="3200" dirty="0">
                <a:sym typeface="ＭＳ Ｐゴシック" panose="020B0600070205080204" pitchFamily="50" charset="-128"/>
              </a:rPr>
              <a:t>3</a:t>
            </a:r>
            <a:r>
              <a:rPr lang="ja-JP" altLang="en-US" sz="3200">
                <a:sym typeface="ＭＳ Ｐゴシック" panose="020B0600070205080204" pitchFamily="50" charset="-128"/>
              </a:rPr>
              <a:t>つのマインドセット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1</a:t>
            </a:r>
            <a:r>
              <a:rPr lang="ja-JP" altLang="en-US" sz="3200">
                <a:sym typeface="ＭＳ Ｐゴシック" panose="020B0600070205080204" pitchFamily="50" charset="-128"/>
              </a:rPr>
              <a:t>．己の魅力が一番の武器である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→「魅力」とは人類最強の武器である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2</a:t>
            </a:r>
            <a:r>
              <a:rPr lang="ja-JP" altLang="en-US" sz="3200">
                <a:sym typeface="ＭＳ Ｐゴシック" panose="020B0600070205080204" pitchFamily="50" charset="-128"/>
              </a:rPr>
              <a:t>．女性に最高の時間を提供せよ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→どんなときも価値提供を忘れてはいけない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en-US" altLang="ja-JP" sz="3200" dirty="0">
                <a:sym typeface="ＭＳ Ｐゴシック" panose="020B0600070205080204" pitchFamily="50" charset="-128"/>
              </a:rPr>
              <a:t>3</a:t>
            </a:r>
            <a:r>
              <a:rPr lang="ja-JP" altLang="en-US" sz="3200">
                <a:sym typeface="ＭＳ Ｐゴシック" panose="020B0600070205080204" pitchFamily="50" charset="-128"/>
              </a:rPr>
              <a:t>．常に進化成長していくべし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→進化成長して自分の選択肢を増やしていこう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→これらがあれば、ぶっちゃけ後は何もいらない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6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まとめ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3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の</a:t>
            </a:r>
            <a:r>
              <a:rPr lang="en-US" altLang="ja-JP" sz="3200" dirty="0">
                <a:sym typeface="ＭＳ Ｐゴシック" panose="020B0600070205080204" pitchFamily="50" charset="-128"/>
              </a:rPr>
              <a:t>4</a:t>
            </a:r>
            <a:r>
              <a:rPr lang="ja-JP" altLang="en-US" sz="3200">
                <a:sym typeface="ＭＳ Ｐゴシック" panose="020B0600070205080204" pitchFamily="50" charset="-128"/>
              </a:rPr>
              <a:t>ステップで大事なのは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→その“女性”の前でだけ、素敵で魅力的な男ということ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→全然頼りなくてモテないと思われても、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→ほかの女にもチャラチャラしていると思われてもいけない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相手の女性にとって「特別」な存在になれ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→モテるとかそういう次元を通り越して、尊敬される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04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r>
              <a:rPr lang="ja-JP" altLang="en-US" sz="4000">
                <a:sym typeface="ＭＳ Ｐゴシック" panose="020B0600070205080204" pitchFamily="50" charset="-128"/>
              </a:rPr>
              <a:t>最後に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男子たるもの、己を常に磨いていくべし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→そうすれば、望んだ人生を手に入れられる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（こういう男は間違いなく、女性の前で希少生物認定される）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2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r>
              <a:rPr lang="en-US" altLang="ja-JP" sz="11000" dirty="0">
                <a:sym typeface="ＭＳ Ｐゴシック" panose="020B0600070205080204" pitchFamily="50" charset="-128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7725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自己紹介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→恋愛ノウハウを手放している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（経験を取り込んだ上で、素の自分でいるようなイメージ）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今の彼女と良好な関係を築いている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→お互いを尊重しあっている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→共通の夢に向かって進んでいる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→セックスは、今のところ断られたことがない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9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>
            <a:normAutofit/>
          </a:bodyPr>
          <a:lstStyle/>
          <a:p>
            <a:pPr rtl="0"/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4462272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algn="ctr" rtl="0">
              <a:buNone/>
            </a:pPr>
            <a:r>
              <a:rPr lang="ja-JP" altLang="en-US" sz="8000">
                <a:sym typeface="ＭＳ Ｐゴシック" panose="020B0600070205080204" pitchFamily="50" charset="-128"/>
              </a:rPr>
              <a:t>質疑応答タイム</a:t>
            </a:r>
            <a:endParaRPr lang="en-US" altLang="ja-JP" sz="80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3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神楽の階層分け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神楽（冴えない時代）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→モテない。とにかく女性にモテない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→恋愛ノウハウでモテる感じ。どこか虚しい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神楽（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→素の自分でモテる（し、モテまくりに価値を置いていない）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5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神楽（</a:t>
            </a:r>
            <a:r>
              <a:rPr lang="en-US" altLang="ja-JP" sz="6000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ver3.0</a:t>
            </a:r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続き）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彼女との関係性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→超絶信頼し合っている関係になっている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en-US" altLang="ja-JP" sz="3200" dirty="0">
                <a:sym typeface="ＭＳ Ｐゴシック" panose="020B0600070205080204" pitchFamily="50" charset="-128"/>
              </a:rPr>
              <a:t>2</a:t>
            </a:r>
            <a:r>
              <a:rPr lang="ja-JP" altLang="en-US" sz="3200">
                <a:sym typeface="ＭＳ Ｐゴシック" panose="020B0600070205080204" pitchFamily="50" charset="-128"/>
              </a:rPr>
              <a:t>人のビジョン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→彼女も自由になって一緒に自由を実現すること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（この価値観を受け入れる女性がまず少ない）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２人で自立した関係を築くということ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→不特定多数の女性を抱くよりも充実している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→おそらく多くの人が</a:t>
            </a:r>
            <a:r>
              <a:rPr lang="en-US" altLang="ja-JP" sz="3200" dirty="0">
                <a:sym typeface="ＭＳ Ｐゴシック" panose="020B0600070205080204" pitchFamily="50" charset="-128"/>
              </a:rPr>
              <a:t>ver3.0</a:t>
            </a:r>
            <a:r>
              <a:rPr lang="ja-JP" altLang="en-US" sz="3200">
                <a:sym typeface="ＭＳ Ｐゴシック" panose="020B0600070205080204" pitchFamily="50" charset="-128"/>
              </a:rPr>
              <a:t>の方が人生充実するよね？ってこと</a:t>
            </a: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2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sym typeface="ＭＳ Ｐゴシック" panose="020B0600070205080204" pitchFamily="50" charset="-128"/>
              </a:rPr>
              <a:t>遡って、</a:t>
            </a:r>
            <a:r>
              <a:rPr lang="en-US" altLang="ja-JP" sz="6000" dirty="0">
                <a:sym typeface="ＭＳ Ｐゴシック" panose="020B0600070205080204" pitchFamily="50" charset="-128"/>
              </a:rPr>
              <a:t>ver2.0</a:t>
            </a:r>
            <a:r>
              <a:rPr lang="ja-JP" altLang="en-US" sz="6000">
                <a:sym typeface="ＭＳ Ｐゴシック" panose="020B0600070205080204" pitchFamily="50" charset="-128"/>
              </a:rPr>
              <a:t>とは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恋愛ノウハウに振り回されている状態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→恋愛ノウハウありきの偽った自分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たとえるなら、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→恋愛ノウハウ覚えたての人、ナンパ師とか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ノウハウを学んで結果を出すステージ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→確かにこのステージ（ステップ）は踏む必要がある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→元からモテる男はそうそういないから、学ぶしかない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endParaRPr lang="en-US" altLang="ja-JP" sz="3200" dirty="0"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60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しかし、それでは</a:t>
            </a:r>
            <a:endParaRPr lang="ja-JP" altLang="en-US" sz="6000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どこかのタイミングで心が満たされなくなる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→（おれ、こんなことがしたいんだっけ？となる）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幸福度が低い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→ナンパ師とか心が満たされていない最たる例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sz="3200">
                <a:sym typeface="ＭＳ Ｐゴシック" panose="020B0600070205080204" pitchFamily="50" charset="-128"/>
              </a:rPr>
              <a:t>女性にモテるのも頭打ちになる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>
                <a:sym typeface="ＭＳ Ｐゴシック" panose="020B0600070205080204" pitchFamily="50" charset="-128"/>
              </a:rPr>
              <a:t>→いつまでも通用しない</a:t>
            </a:r>
            <a:endParaRPr lang="en-US" altLang="ja-JP" sz="3200" dirty="0">
              <a:sym typeface="ＭＳ Ｐゴシック" panose="020B0600070205080204" pitchFamily="50" charset="-128"/>
            </a:endParaRPr>
          </a:p>
          <a:p>
            <a:pPr marL="0" indent="0" rtl="0">
              <a:buNone/>
            </a:pPr>
            <a:r>
              <a:rPr lang="ja-JP" altLang="en-US" sz="3200" u="sng">
                <a:solidFill>
                  <a:srgbClr val="FF0000"/>
                </a:solidFill>
                <a:sym typeface="ＭＳ Ｐゴシック" panose="020B0600070205080204" pitchFamily="50" charset="-128"/>
              </a:rPr>
              <a:t>→特に歳を取るにつれて、通用しなくなる</a:t>
            </a:r>
            <a:endParaRPr lang="en-US" altLang="ja-JP" sz="3200" u="sng" dirty="0">
              <a:solidFill>
                <a:srgbClr val="FF0000"/>
              </a:solidFill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63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技術 (16 x 9)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38_TF02787990_TF02787990.potx" id="{9C6A61C6-64DE-4E5C-B9B2-752F1D30109D}" vid="{9D9E7817-7D78-4EDB-9D61-C1B5A52266EE}"/>
    </a:ext>
  </a:extLst>
</a:theme>
</file>

<file path=ppt/theme/theme2.xml><?xml version="1.0" encoding="utf-8"?>
<a:theme xmlns:a="http://schemas.openxmlformats.org/drawingml/2006/main" name="Office テーマ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 本の回路線のプレゼンテーション (ワイド画面)</Template>
  <TotalTime>2317</TotalTime>
  <Words>3019</Words>
  <Application>Microsoft Macintosh PowerPoint</Application>
  <PresentationFormat>ユーザー設定</PresentationFormat>
  <Paragraphs>392</Paragraphs>
  <Slides>50</Slides>
  <Notes>50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50</vt:i4>
      </vt:variant>
    </vt:vector>
  </HeadingPairs>
  <TitlesOfParts>
    <vt:vector size="55" baseType="lpstr">
      <vt:lpstr>ＭＳ Ｐゴシック</vt:lpstr>
      <vt:lpstr>ＭＳ ゴシック</vt:lpstr>
      <vt:lpstr>Arial</vt:lpstr>
      <vt:lpstr>Calibri</vt:lpstr>
      <vt:lpstr>技術 (16 x 9)</vt:lpstr>
      <vt:lpstr>進化した魅力的な男  ver3.0</vt:lpstr>
      <vt:lpstr>はじめに</vt:lpstr>
      <vt:lpstr>自己紹介</vt:lpstr>
      <vt:lpstr>自己紹介</vt:lpstr>
      <vt:lpstr>自己紹介</vt:lpstr>
      <vt:lpstr>神楽の階層分け</vt:lpstr>
      <vt:lpstr>神楽（ver3.0続き）</vt:lpstr>
      <vt:lpstr>遡って、ver2.0とは</vt:lpstr>
      <vt:lpstr>しかし、それでは</vt:lpstr>
      <vt:lpstr>じゃあ、ver2.0を飛ばすのは？</vt:lpstr>
      <vt:lpstr>最適なカタチ</vt:lpstr>
      <vt:lpstr>という前提を踏まえて</vt:lpstr>
      <vt:lpstr>ここまでで質問はありますか？</vt:lpstr>
      <vt:lpstr>ここまでの復習</vt:lpstr>
      <vt:lpstr>ver3.0を手に入れよう！</vt:lpstr>
      <vt:lpstr>ver3.0を入手するためのマインドセット3つ</vt:lpstr>
      <vt:lpstr>ver3.0 マインドセット1 己の魅力が一番の武器である</vt:lpstr>
      <vt:lpstr>ver3.0 マインドセット1 己の魅力が一番の武器である（続き）</vt:lpstr>
      <vt:lpstr>ver3.0 マインドセット2 女性に最高の時間を提供せよ</vt:lpstr>
      <vt:lpstr>ver3.0 マインドセット2 女性に最高の時間を提供せよ（続き2）</vt:lpstr>
      <vt:lpstr>ver3.0 マインドセット3 常に進化成長していくべし</vt:lpstr>
      <vt:lpstr>ver3.0 マインドセット3 常に進化成長していくべし（続き）</vt:lpstr>
      <vt:lpstr>ver3.0 マインドセット3つは繋がっている</vt:lpstr>
      <vt:lpstr>ここまでで質問はありますか？</vt:lpstr>
      <vt:lpstr>いよいよ具体的な話を・・・</vt:lpstr>
      <vt:lpstr>ver3.0 4ステップ</vt:lpstr>
      <vt:lpstr>ver3.0 ステップ1：見た目を整える</vt:lpstr>
      <vt:lpstr>見た目の演出とは？</vt:lpstr>
      <vt:lpstr>もっと極めると</vt:lpstr>
      <vt:lpstr>ver3.0 ステップ2：出会いを増やす</vt:lpstr>
      <vt:lpstr>マッチングアプリの例</vt:lpstr>
      <vt:lpstr>細かい戦略</vt:lpstr>
      <vt:lpstr>その他オフラインでの出会いの例</vt:lpstr>
      <vt:lpstr>ver3.0 ステップ3：デートしていく</vt:lpstr>
      <vt:lpstr>ちなみに警戒心が上がっていると</vt:lpstr>
      <vt:lpstr>戦略の例（LINE）</vt:lpstr>
      <vt:lpstr>戦略の例（会話）</vt:lpstr>
      <vt:lpstr>戦略の例（ボディランゲージ）</vt:lpstr>
      <vt:lpstr>戦略の例（価値を高める）</vt:lpstr>
      <vt:lpstr>無意識にできるようになる</vt:lpstr>
      <vt:lpstr>ver3.0 ステップ4：クロージングする</vt:lpstr>
      <vt:lpstr>ver3.0 クロージングで大事なのは</vt:lpstr>
      <vt:lpstr>安心感と特別感の例</vt:lpstr>
      <vt:lpstr>ver3.0は自分の魅力でど直球勝負</vt:lpstr>
      <vt:lpstr>まとめ</vt:lpstr>
      <vt:lpstr>まとめ2</vt:lpstr>
      <vt:lpstr>まとめ3</vt:lpstr>
      <vt:lpstr>最後に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進化した魅力的な男 ver3.0</dc:title>
  <dc:creator>Ohno Syou</dc:creator>
  <cp:lastModifiedBy>ono sho</cp:lastModifiedBy>
  <cp:revision>28</cp:revision>
  <dcterms:created xsi:type="dcterms:W3CDTF">2018-11-29T07:34:35Z</dcterms:created>
  <dcterms:modified xsi:type="dcterms:W3CDTF">2018-11-30T22:13:49Z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